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5721"/>
  </p:normalViewPr>
  <p:slideViewPr>
    <p:cSldViewPr snapToGrid="0">
      <p:cViewPr varScale="1">
        <p:scale>
          <a:sx n="90" d="100"/>
          <a:sy n="90" d="100"/>
        </p:scale>
        <p:origin x="232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EB634-4AEF-AD4A-06FA-7389357341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454E34-0025-FBE6-EA25-8C19A88B21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E8B84F-9C56-6681-A506-8D3635D9CB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E9F6-D9A2-3147-A68F-7333CB7206CA}" type="datetimeFigureOut">
              <a:rPr lang="en-US" smtClean="0"/>
              <a:t>4/16/24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E8A5E0-91F2-4366-4C7A-762959896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0E8A7C-9582-497B-0F9C-395ED5F2F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F14CE-7AA7-AB41-91D4-CA735AC2A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0645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64E744-ACA1-E805-8F96-630CDF51B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24FF828-6FF6-92A5-F655-B4B9EC9E48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7A5179-2E5D-3336-E319-848FE5499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E9F6-D9A2-3147-A68F-7333CB7206CA}" type="datetimeFigureOut">
              <a:rPr lang="en-US" smtClean="0"/>
              <a:t>4/16/24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BFB4B2-F207-0D9F-8166-372871CCE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EED3C3-C405-BB1B-642E-DA39766DE0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F14CE-7AA7-AB41-91D4-CA735AC2A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259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1EA9C77-94C2-70AD-C407-A5DA69377BA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2118DF-D687-ECBF-7B2A-F7301F0AB3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1FAD30-2AF5-A71B-96C3-CF4FFCA70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E9F6-D9A2-3147-A68F-7333CB7206CA}" type="datetimeFigureOut">
              <a:rPr lang="en-US" smtClean="0"/>
              <a:t>4/16/24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93B9AE-C2EC-A2EE-D762-47730FA9E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E74D17-F7CF-1876-63A1-409BC3F8B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F14CE-7AA7-AB41-91D4-CA735AC2A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135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0A73D-F648-6054-1D1A-47BE66B80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2FDBF0-DFC4-9BB6-08F1-28219CC1FD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A223DC-2A03-EC29-FA71-B69BD7DE59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E9F6-D9A2-3147-A68F-7333CB7206CA}" type="datetimeFigureOut">
              <a:rPr lang="en-US" smtClean="0"/>
              <a:t>4/16/24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167816-41F7-2FDE-6A2A-580D05FC5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DF6917-F6FE-A884-D0CC-1AF9E654C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F14CE-7AA7-AB41-91D4-CA735AC2A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630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CCBFF-5FD4-5E87-50D5-2BB839DF0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064076-8848-78B8-F0F7-7350CB93CD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E19C47-04CF-3B1F-9447-F6AC0F042A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E9F6-D9A2-3147-A68F-7333CB7206CA}" type="datetimeFigureOut">
              <a:rPr lang="en-US" smtClean="0"/>
              <a:t>4/16/24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31369C-B2A8-B5ED-559E-3ED3DC49D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88F16-DD3F-47BF-24E5-1040CD9D0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F14CE-7AA7-AB41-91D4-CA735AC2A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618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AAF72-DE3D-5B0E-5ACC-C798BB87C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B05B65-D0B0-F0F0-F1B0-0DE623496A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5D5B7F-94DB-09C4-4050-C72EAA0AAF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E74500-DDBF-9E65-EE1C-EA27CCF1E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E9F6-D9A2-3147-A68F-7333CB7206CA}" type="datetimeFigureOut">
              <a:rPr lang="en-US" smtClean="0"/>
              <a:t>4/16/24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6E27C2-840A-F0C2-60DF-291D1E989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825D7F-4AEB-294F-7D47-FC55291A08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F14CE-7AA7-AB41-91D4-CA735AC2A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656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9DE2D2-F565-0613-B5FB-385D7B4DD2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D3B608-BC5F-BB4C-1706-296B5B7788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56A8E4-8FA6-6E7E-5D52-F74029DADB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A34D8A0-0F2A-DAFB-190C-A71667F454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86DFA2C-72D7-4CF9-6E2F-A1567624F4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2764411-25AF-7026-E38B-45844301B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E9F6-D9A2-3147-A68F-7333CB7206CA}" type="datetimeFigureOut">
              <a:rPr lang="en-US" smtClean="0"/>
              <a:t>4/16/24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494F52-DD4F-06FA-A286-372128A37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B056D37-0AA2-436E-9E66-8AF2BAC7E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F14CE-7AA7-AB41-91D4-CA735AC2A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828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B1E33-191B-DC55-7E68-B19E61014C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418B89-C661-E560-B962-45BBC0B45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E9F6-D9A2-3147-A68F-7333CB7206CA}" type="datetimeFigureOut">
              <a:rPr lang="en-US" smtClean="0"/>
              <a:t>4/16/24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F18085-23EE-E825-5AA1-8C787B129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B5FDBB-7E82-CBD2-8A92-D433AAC2E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F14CE-7AA7-AB41-91D4-CA735AC2A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69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4468E0-C7B2-9F80-235C-7661EFD3F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E9F6-D9A2-3147-A68F-7333CB7206CA}" type="datetimeFigureOut">
              <a:rPr lang="en-US" smtClean="0"/>
              <a:t>4/16/24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E6C800-88C5-9921-FBFB-01B35D546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8A3A2F-213D-C455-27F4-8AB5AF20C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F14CE-7AA7-AB41-91D4-CA735AC2A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453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C0AB5-BF49-0275-186E-739057B1C1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A6E771-45E1-91F4-5BB3-FAEE6EBBBA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A56AD2-398D-A5D2-9CE1-B2E6860B9F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EF1FE4-75C6-CB86-31D6-A3A0BD4F4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E9F6-D9A2-3147-A68F-7333CB7206CA}" type="datetimeFigureOut">
              <a:rPr lang="en-US" smtClean="0"/>
              <a:t>4/16/24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4FE514-5275-0AC0-6165-20693D8E08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690329-D1A7-7D63-5EBB-9FAD2C223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F14CE-7AA7-AB41-91D4-CA735AC2A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198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8FA14-0D56-A370-287C-CE82C7E3CB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D552992-E038-2D9A-A149-3B7E293692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BE00D1-F20D-E666-636B-E839EA91A7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8C544B-D891-6CC1-EFD4-73D6DDF57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E9E9F6-D9A2-3147-A68F-7333CB7206CA}" type="datetimeFigureOut">
              <a:rPr lang="en-US" smtClean="0"/>
              <a:t>4/16/24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095112-AD4C-A566-C0C4-56A51BE4D2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6E39C9-9252-5517-55DA-8563547FB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DF14CE-7AA7-AB41-91D4-CA735AC2A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120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AEF869E-4A90-C8A9-22F9-FA917E40F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90E205-4AD9-FD05-3BCD-6E14C67ABE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4787F3-F37B-4927-49F8-7A7CD6E28E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7E9E9F6-D9A2-3147-A68F-7333CB7206CA}" type="datetimeFigureOut">
              <a:rPr lang="en-US" smtClean="0"/>
              <a:t>4/16/24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0E9177-75E4-A29D-57A8-0F330655EB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992A32-0325-9E33-D7BC-A1D9BAED72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BDF14CE-7AA7-AB41-91D4-CA735AC2AD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262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930D35-A723-651C-95B1-D05EE20C90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9700" y="0"/>
            <a:ext cx="9144000" cy="2387600"/>
          </a:xfrm>
        </p:spPr>
        <p:txBody>
          <a:bodyPr/>
          <a:lstStyle/>
          <a:p>
            <a:r>
              <a:rPr lang="en-US" dirty="0"/>
              <a:t>How to perform a chemical reaction</a:t>
            </a:r>
          </a:p>
        </p:txBody>
      </p:sp>
      <p:pic>
        <p:nvPicPr>
          <p:cNvPr id="4" name="Picture 2" descr="Why I Am a Prepper (And Proud Of It!) - Primal Survivor">
            <a:extLst>
              <a:ext uri="{FF2B5EF4-FFF2-40B4-BE49-F238E27FC236}">
                <a16:creationId xmlns:a16="http://schemas.microsoft.com/office/drawing/2014/main" id="{64431898-6013-B7CD-511E-CAF1E48244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037" y="2767013"/>
            <a:ext cx="6438900" cy="3026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60EFD38-6174-D382-F492-C085D2E4D683}"/>
              </a:ext>
            </a:extLst>
          </p:cNvPr>
          <p:cNvSpPr txBox="1"/>
          <p:nvPr/>
        </p:nvSpPr>
        <p:spPr>
          <a:xfrm>
            <a:off x="7729538" y="3679875"/>
            <a:ext cx="411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What you need to do before you start a chemical reaction to make sure you’re prepared.  But maybe not as much as Jerry here.</a:t>
            </a:r>
          </a:p>
        </p:txBody>
      </p:sp>
    </p:spTree>
    <p:extLst>
      <p:ext uri="{BB962C8B-B14F-4D97-AF65-F5344CB8AC3E}">
        <p14:creationId xmlns:p14="http://schemas.microsoft.com/office/powerpoint/2010/main" val="1254528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481E1E-BC42-9464-EBDC-9728D2477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Determine if your reaction will work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8EC03C1-9427-BCE9-03B5-4F6BE144377D}"/>
              </a:ext>
            </a:extLst>
          </p:cNvPr>
          <p:cNvSpPr txBox="1"/>
          <p:nvPr/>
        </p:nvSpPr>
        <p:spPr>
          <a:xfrm>
            <a:off x="1476101" y="1706440"/>
            <a:ext cx="612787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Factors that determine whether it will work:</a:t>
            </a:r>
          </a:p>
          <a:p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Do the solubilities work out in a way that allows it to work (i.e. both reagents and only one product dissolve in a double displacement reaction)?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Do we have the chemicals required to make the reaction occur?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Are the reagents safe enough to use?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Will it explode or do anything else violent?</a:t>
            </a:r>
          </a:p>
        </p:txBody>
      </p:sp>
      <p:pic>
        <p:nvPicPr>
          <p:cNvPr id="3074" name="Picture 2" descr="Yes Yes">
            <a:extLst>
              <a:ext uri="{FF2B5EF4-FFF2-40B4-BE49-F238E27FC236}">
                <a16:creationId xmlns:a16="http://schemas.microsoft.com/office/drawing/2014/main" id="{2AF5EFFB-F3AE-BEB4-9ADE-539C6C5789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1872" y="1633537"/>
            <a:ext cx="2990117" cy="2990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4D62AB0-8B39-D855-C9C3-CE7D24254C88}"/>
              </a:ext>
            </a:extLst>
          </p:cNvPr>
          <p:cNvSpPr txBox="1"/>
          <p:nvPr/>
        </p:nvSpPr>
        <p:spPr>
          <a:xfrm>
            <a:off x="8039465" y="4691737"/>
            <a:ext cx="34718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Helpful tip:  Anybody who dresses like this probably doesn’t have the necessary information to answer these questions</a:t>
            </a:r>
          </a:p>
        </p:txBody>
      </p:sp>
    </p:spTree>
    <p:extLst>
      <p:ext uri="{BB962C8B-B14F-4D97-AF65-F5344CB8AC3E}">
        <p14:creationId xmlns:p14="http://schemas.microsoft.com/office/powerpoint/2010/main" val="3770352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1A670-CA8F-A9D4-AA87-781F57066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Determine what will be required to make the reaction take place.  Be specific!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CC2F7F1-BF4D-5FC0-2D6D-3C52E646689A}"/>
              </a:ext>
            </a:extLst>
          </p:cNvPr>
          <p:cNvSpPr txBox="1"/>
          <p:nvPr/>
        </p:nvSpPr>
        <p:spPr>
          <a:xfrm>
            <a:off x="1219200" y="1798761"/>
            <a:ext cx="97536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Do you weigh the reagents or measure their volumes?  If so, do you have to handle them in a particular way?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Does the reaction need to be performed in a particular container?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What states of matter will the products be?  Is this something that can make your life difficult?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Do you stir the mixture?  Heat it?  Cool it?  Leave it alone?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Have you done any research about what other people have done when performing this reaction?  YouTube and Google are your friends.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Have you done any research about what other people have done when performing this reaction?  YouTube and Google are your friends.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200" dirty="0"/>
          </a:p>
          <a:p>
            <a:r>
              <a:rPr lang="en-US" sz="2200" dirty="0"/>
              <a:t>Record your findings so you can remember them when you actually do the reaction.</a:t>
            </a:r>
          </a:p>
        </p:txBody>
      </p:sp>
    </p:spTree>
    <p:extLst>
      <p:ext uri="{BB962C8B-B14F-4D97-AF65-F5344CB8AC3E}">
        <p14:creationId xmlns:p14="http://schemas.microsoft.com/office/powerpoint/2010/main" val="2336022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8B449-1B84-35CA-0000-8C8703FEFB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Determine how you will tell if the reaction is doing something (and how to be prepared)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53350B-34F7-31F1-83E7-AAC0410086BB}"/>
              </a:ext>
            </a:extLst>
          </p:cNvPr>
          <p:cNvSpPr txBox="1"/>
          <p:nvPr/>
        </p:nvSpPr>
        <p:spPr>
          <a:xfrm>
            <a:off x="838200" y="2031526"/>
            <a:ext cx="787241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Will there be a color change?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Will a gas be given off? (If so, is it toxic?  Is this something to worry about?)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Will heat be given off or absorbed? (If so, will the temperature change be big enough to cause problems?)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Will you see a precipitate form?  Will you see something dissolve?  What changes in state are expected to occur?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4098" name="Picture 2" descr="man screaming and ripping his shirt 957984 Stock Photo at Vecteezy">
            <a:extLst>
              <a:ext uri="{FF2B5EF4-FFF2-40B4-BE49-F238E27FC236}">
                <a16:creationId xmlns:a16="http://schemas.microsoft.com/office/drawing/2014/main" id="{A11C66D7-FD02-B317-1092-B77EAE14AD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5292" y="2353128"/>
            <a:ext cx="2708508" cy="1802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C035258-499F-1A39-D54D-AB2E4E5EC5F5}"/>
              </a:ext>
            </a:extLst>
          </p:cNvPr>
          <p:cNvSpPr txBox="1"/>
          <p:nvPr/>
        </p:nvSpPr>
        <p:spPr>
          <a:xfrm>
            <a:off x="8958263" y="4355960"/>
            <a:ext cx="29003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It’s also good to know ahead of time if it will cause disrobing and/or insanity</a:t>
            </a:r>
          </a:p>
        </p:txBody>
      </p:sp>
    </p:spTree>
    <p:extLst>
      <p:ext uri="{BB962C8B-B14F-4D97-AF65-F5344CB8AC3E}">
        <p14:creationId xmlns:p14="http://schemas.microsoft.com/office/powerpoint/2010/main" val="2504658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283BC-6347-041A-A308-BA82DD6AF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Once the reaction is complete, how do you get the product out of the flask?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7612056-4AB7-51F6-2F7C-DC81A037856B}"/>
              </a:ext>
            </a:extLst>
          </p:cNvPr>
          <p:cNvSpPr txBox="1"/>
          <p:nvPr/>
        </p:nvSpPr>
        <p:spPr>
          <a:xfrm>
            <a:off x="1328738" y="1905001"/>
            <a:ext cx="852963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Do you: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Heat it?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Cool it?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Filter it?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Crystallize it?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Use a separator funnel?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Use chromatography?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/>
          </a:p>
          <a:p>
            <a:r>
              <a:rPr lang="en-US" sz="2800" dirty="0"/>
              <a:t>And what are the specific steps for doing each of these?</a:t>
            </a:r>
          </a:p>
        </p:txBody>
      </p:sp>
      <p:pic>
        <p:nvPicPr>
          <p:cNvPr id="5" name="Picture 2" descr="man screaming and ripping his shirt 957984 Stock Photo at Vecteezy">
            <a:extLst>
              <a:ext uri="{FF2B5EF4-FFF2-40B4-BE49-F238E27FC236}">
                <a16:creationId xmlns:a16="http://schemas.microsoft.com/office/drawing/2014/main" id="{09A7E253-5441-BA31-F2F6-6A1537CA25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2363" y="2029942"/>
            <a:ext cx="3881437" cy="2582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9F237A8-435E-7958-A41E-C666CD78D00E}"/>
              </a:ext>
            </a:extLst>
          </p:cNvPr>
          <p:cNvSpPr txBox="1"/>
          <p:nvPr/>
        </p:nvSpPr>
        <p:spPr>
          <a:xfrm>
            <a:off x="7886701" y="4642033"/>
            <a:ext cx="4900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Or maybe just get this guy to yell at it.</a:t>
            </a:r>
          </a:p>
        </p:txBody>
      </p:sp>
    </p:spTree>
    <p:extLst>
      <p:ext uri="{BB962C8B-B14F-4D97-AF65-F5344CB8AC3E}">
        <p14:creationId xmlns:p14="http://schemas.microsoft.com/office/powerpoint/2010/main" val="12868839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DE0956-39B8-7DA2-A9BD-CC9107B81E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 How do you store the product?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3EBDB0C-F864-F4B1-B120-C56A5722EBC1}"/>
              </a:ext>
            </a:extLst>
          </p:cNvPr>
          <p:cNvSpPr txBox="1"/>
          <p:nvPr/>
        </p:nvSpPr>
        <p:spPr>
          <a:xfrm>
            <a:off x="1557338" y="1862138"/>
            <a:ext cx="575786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Is it air-sensitive?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Is it toxic, requiring extra precautions for storage?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Is it shock-sensitive?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Does it spontaneously degrade?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What signs should I put on it to let people know about what it is and its dangers?</a:t>
            </a: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986BBC2B-6829-29A9-ED53-B5147ED64F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5238" y="1690688"/>
            <a:ext cx="4204030" cy="2804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81997DF-2268-4719-F6DC-AD2DBC7C8F3E}"/>
              </a:ext>
            </a:extLst>
          </p:cNvPr>
          <p:cNvSpPr txBox="1"/>
          <p:nvPr/>
        </p:nvSpPr>
        <p:spPr>
          <a:xfrm>
            <a:off x="7615238" y="4529812"/>
            <a:ext cx="43005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Does it get lonely and stare wistfully into the distance?</a:t>
            </a:r>
          </a:p>
        </p:txBody>
      </p:sp>
    </p:spTree>
    <p:extLst>
      <p:ext uri="{BB962C8B-B14F-4D97-AF65-F5344CB8AC3E}">
        <p14:creationId xmlns:p14="http://schemas.microsoft.com/office/powerpoint/2010/main" val="2705411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5ACFC3-8872-2F3C-DE0A-64C010E72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6. What do I do with it when I’m done?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FCFCDC-34A1-CB93-2B55-BE5E6A0745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4216" y="2057619"/>
            <a:ext cx="6862763" cy="4351338"/>
          </a:xfrm>
        </p:spPr>
        <p:txBody>
          <a:bodyPr/>
          <a:lstStyle/>
          <a:p>
            <a:r>
              <a:rPr lang="en-US" dirty="0"/>
              <a:t>Can I pour it down the sink or throw it in the trash?</a:t>
            </a:r>
          </a:p>
          <a:p>
            <a:r>
              <a:rPr lang="en-US" dirty="0"/>
              <a:t>Do I want to store it for later use?</a:t>
            </a:r>
          </a:p>
          <a:p>
            <a:r>
              <a:rPr lang="en-US" dirty="0"/>
              <a:t>Do I need to pay somebody to deal with it?</a:t>
            </a:r>
          </a:p>
          <a:p>
            <a:r>
              <a:rPr lang="en-US" dirty="0"/>
              <a:t>Have I identified it so that people who come in contact with it later know what to do with it?</a:t>
            </a:r>
          </a:p>
        </p:txBody>
      </p:sp>
      <p:pic>
        <p:nvPicPr>
          <p:cNvPr id="8194" name="Picture 2" descr="CDN media">
            <a:extLst>
              <a:ext uri="{FF2B5EF4-FFF2-40B4-BE49-F238E27FC236}">
                <a16:creationId xmlns:a16="http://schemas.microsoft.com/office/drawing/2014/main" id="{CBB91180-ED11-665E-2DBC-D06B362952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4887" y="1690688"/>
            <a:ext cx="3053954" cy="4071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2B52D03-EFCA-3E7C-E60A-EA7CE1284DBE}"/>
              </a:ext>
            </a:extLst>
          </p:cNvPr>
          <p:cNvSpPr txBox="1"/>
          <p:nvPr/>
        </p:nvSpPr>
        <p:spPr>
          <a:xfrm>
            <a:off x="8624887" y="5762626"/>
            <a:ext cx="3471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Or will you just let your toilet snake handle it?</a:t>
            </a:r>
          </a:p>
        </p:txBody>
      </p:sp>
    </p:spTree>
    <p:extLst>
      <p:ext uri="{BB962C8B-B14F-4D97-AF65-F5344CB8AC3E}">
        <p14:creationId xmlns:p14="http://schemas.microsoft.com/office/powerpoint/2010/main" val="25520053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B56A4-154D-7A41-05AD-148B4BA63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76517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7. Once you figure out what to do, you need to give yourself a simple, stepwise set of instructions for making the reaction occur.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B29B401-3899-11FB-9905-53FC68741CFE}"/>
              </a:ext>
            </a:extLst>
          </p:cNvPr>
          <p:cNvSpPr txBox="1"/>
          <p:nvPr/>
        </p:nvSpPr>
        <p:spPr>
          <a:xfrm>
            <a:off x="678656" y="2446385"/>
            <a:ext cx="64079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These need to be easy-to-follow, single action declarative statements.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These need to incorporate everything you’ve learned to this point.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These need to be based in [something].  In other words, you should have found a reason for doing each thing the way that you’ve decided to do it.</a:t>
            </a:r>
          </a:p>
        </p:txBody>
      </p:sp>
      <p:pic>
        <p:nvPicPr>
          <p:cNvPr id="9218" name="Picture 2" descr="Enjoy These Impressive Photoshops of Animals Into Totally Random Things">
            <a:extLst>
              <a:ext uri="{FF2B5EF4-FFF2-40B4-BE49-F238E27FC236}">
                <a16:creationId xmlns:a16="http://schemas.microsoft.com/office/drawing/2014/main" id="{9959D80C-8D6A-F3D3-354B-5ADA4AA143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4275" y="2974145"/>
            <a:ext cx="4471988" cy="2340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5429959-A6CA-1C85-B3C6-6D48FFFCC3E0}"/>
              </a:ext>
            </a:extLst>
          </p:cNvPr>
          <p:cNvSpPr txBox="1"/>
          <p:nvPr/>
        </p:nvSpPr>
        <p:spPr>
          <a:xfrm>
            <a:off x="8929688" y="5314951"/>
            <a:ext cx="4071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Picture unrelated</a:t>
            </a:r>
          </a:p>
        </p:txBody>
      </p:sp>
    </p:spTree>
    <p:extLst>
      <p:ext uri="{BB962C8B-B14F-4D97-AF65-F5344CB8AC3E}">
        <p14:creationId xmlns:p14="http://schemas.microsoft.com/office/powerpoint/2010/main" val="3143998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676</Words>
  <Application>Microsoft Macintosh PowerPoint</Application>
  <PresentationFormat>Widescreen</PresentationFormat>
  <Paragraphs>54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Aptos</vt:lpstr>
      <vt:lpstr>Aptos Display</vt:lpstr>
      <vt:lpstr>Arial</vt:lpstr>
      <vt:lpstr>Office Theme</vt:lpstr>
      <vt:lpstr>How to perform a chemical reaction</vt:lpstr>
      <vt:lpstr>1. Determine if your reaction will work</vt:lpstr>
      <vt:lpstr>2. Determine what will be required to make the reaction take place.  Be specific!</vt:lpstr>
      <vt:lpstr>3. Determine how you will tell if the reaction is doing something (and how to be prepared)</vt:lpstr>
      <vt:lpstr>4. Once the reaction is complete, how do you get the product out of the flask?</vt:lpstr>
      <vt:lpstr>5. How do you store the product?</vt:lpstr>
      <vt:lpstr>6. What do I do with it when I’m done?</vt:lpstr>
      <vt:lpstr>7. Once you figure out what to do, you need to give yourself a simple, stepwise set of instructions for making the reaction occur.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perform a chemical reaction</dc:title>
  <dc:creator>Ian Guch</dc:creator>
  <cp:lastModifiedBy>Ian Guch</cp:lastModifiedBy>
  <cp:revision>2</cp:revision>
  <dcterms:created xsi:type="dcterms:W3CDTF">2024-04-16T13:32:34Z</dcterms:created>
  <dcterms:modified xsi:type="dcterms:W3CDTF">2024-04-16T14:32:00Z</dcterms:modified>
</cp:coreProperties>
</file>